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58" r:id="rId4"/>
    <p:sldId id="263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9594-8BE2-4E2A-A59E-E07EB3F40D11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5836-D5D8-4AEA-937C-73E2B692F4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9594-8BE2-4E2A-A59E-E07EB3F40D11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5836-D5D8-4AEA-937C-73E2B692F4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9594-8BE2-4E2A-A59E-E07EB3F40D11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5836-D5D8-4AEA-937C-73E2B692F4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9594-8BE2-4E2A-A59E-E07EB3F40D11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5836-D5D8-4AEA-937C-73E2B692F4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9594-8BE2-4E2A-A59E-E07EB3F40D11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5836-D5D8-4AEA-937C-73E2B692F4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9594-8BE2-4E2A-A59E-E07EB3F40D11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5836-D5D8-4AEA-937C-73E2B692F4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9594-8BE2-4E2A-A59E-E07EB3F40D11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5836-D5D8-4AEA-937C-73E2B692F4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9594-8BE2-4E2A-A59E-E07EB3F40D11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5836-D5D8-4AEA-937C-73E2B692F4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9594-8BE2-4E2A-A59E-E07EB3F40D11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5836-D5D8-4AEA-937C-73E2B692F4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9594-8BE2-4E2A-A59E-E07EB3F40D11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5836-D5D8-4AEA-937C-73E2B692F4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9594-8BE2-4E2A-A59E-E07EB3F40D11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5836-D5D8-4AEA-937C-73E2B692F4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9594-8BE2-4E2A-A59E-E07EB3F40D11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05836-D5D8-4AEA-937C-73E2B692F4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rimestat.ru/analyti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908720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Лекция  </a:t>
            </a:r>
            <a:r>
              <a:rPr lang="ru-RU" sz="3600" dirty="0"/>
              <a:t>– </a:t>
            </a:r>
            <a:r>
              <a:rPr lang="ru-RU" sz="3600" dirty="0" smtClean="0"/>
              <a:t>презентация 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Противодействие  коррупции</a:t>
            </a:r>
          </a:p>
          <a:p>
            <a:pPr algn="ctr"/>
            <a:r>
              <a:rPr lang="ru-RU" sz="3200" b="1" dirty="0" smtClean="0"/>
              <a:t>Разработал </a:t>
            </a:r>
            <a:r>
              <a:rPr lang="ru-RU" sz="3200" b="1" dirty="0"/>
              <a:t>доктор философских наук, профессор Дронишинец Н.П</a:t>
            </a:r>
            <a:r>
              <a:rPr lang="ru-RU" sz="3200" b="1" dirty="0" smtClean="0"/>
              <a:t>.</a:t>
            </a:r>
          </a:p>
          <a:p>
            <a:pPr algn="ctr"/>
            <a:endParaRPr lang="ru-RU" sz="3200" b="1" dirty="0" smtClean="0"/>
          </a:p>
          <a:p>
            <a:pPr algn="ctr"/>
            <a:r>
              <a:rPr lang="ru-RU" sz="2400" b="1" dirty="0" smtClean="0"/>
              <a:t> </a:t>
            </a:r>
          </a:p>
          <a:p>
            <a:pPr algn="ctr"/>
            <a:r>
              <a:rPr lang="ru-RU" sz="2400" b="1" dirty="0" smtClean="0"/>
              <a:t>Новоуральск 202</a:t>
            </a:r>
            <a:r>
              <a:rPr lang="en-US" sz="2400" b="1" dirty="0" smtClean="0"/>
              <a:t>1</a:t>
            </a:r>
            <a:endParaRPr lang="ru-RU" sz="2400" b="1" dirty="0" smtClean="0"/>
          </a:p>
          <a:p>
            <a:pPr algn="ctr"/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EBB0-FFAA-4F7A-8137-90F2A93FECB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57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 </a:t>
            </a:r>
            <a:r>
              <a:rPr lang="ru-RU" dirty="0"/>
              <a:t>развития коррупционной преступности в России: </a:t>
            </a:r>
            <a:r>
              <a:rPr lang="ru-RU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Формирование централизованного древнерусского </a:t>
            </a:r>
            <a:r>
              <a:rPr lang="ru-RU" dirty="0" smtClean="0"/>
              <a:t>государства</a:t>
            </a:r>
            <a:endParaRPr lang="en-US" dirty="0" smtClean="0"/>
          </a:p>
          <a:p>
            <a:r>
              <a:rPr lang="ru-RU" dirty="0" smtClean="0"/>
              <a:t>Образование  </a:t>
            </a:r>
            <a:r>
              <a:rPr lang="ru-RU" dirty="0"/>
              <a:t>централизованного </a:t>
            </a:r>
            <a:r>
              <a:rPr lang="ru-RU" dirty="0" smtClean="0"/>
              <a:t>государства</a:t>
            </a:r>
          </a:p>
          <a:p>
            <a:pPr lvl="0"/>
            <a:r>
              <a:rPr lang="ru-RU" dirty="0" smtClean="0"/>
              <a:t>Отношение государства к коррупции в XIV-XV вв. </a:t>
            </a:r>
          </a:p>
          <a:p>
            <a:pPr lvl="0"/>
            <a:r>
              <a:rPr lang="ru-RU" dirty="0" smtClean="0"/>
              <a:t>Противоречивый характер борьбы со взяточничеством, казнокрадством в эпоху Петра I. Фаворитизм как фактор распространения коррупции. </a:t>
            </a:r>
          </a:p>
          <a:p>
            <a:pPr lvl="0"/>
            <a:r>
              <a:rPr lang="ru-RU" dirty="0" smtClean="0"/>
              <a:t>Упорядочивание внутреннего управления России при Екатерине II.</a:t>
            </a:r>
          </a:p>
          <a:p>
            <a:pPr lvl="0"/>
            <a:r>
              <a:rPr lang="ru-RU" dirty="0" smtClean="0"/>
              <a:t>Превращение коррупции в механизм государственного управления в XIX в.</a:t>
            </a:r>
          </a:p>
          <a:p>
            <a:pPr lvl="0"/>
            <a:r>
              <a:rPr lang="ru-RU" dirty="0" err="1" smtClean="0"/>
              <a:t>Антикоррупционные</a:t>
            </a:r>
            <a:r>
              <a:rPr lang="ru-RU" dirty="0" smtClean="0"/>
              <a:t> меры в советском государстве.</a:t>
            </a:r>
          </a:p>
          <a:p>
            <a:pPr lvl="0"/>
            <a:r>
              <a:rPr lang="ru-RU" dirty="0" smtClean="0"/>
              <a:t>1991-настоящее время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EEE1-027C-4503-B7A1-5D47B49866A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70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20" cy="3384376"/>
          </a:xfrm>
        </p:spPr>
        <p:txBody>
          <a:bodyPr>
            <a:normAutofit/>
          </a:bodyPr>
          <a:lstStyle/>
          <a:p>
            <a:r>
              <a:rPr lang="ru-RU" sz="2700" dirty="0" smtClean="0"/>
              <a:t>Коррупция является универсальной проблемой не только в России, но и во всем мире. Корни коррупции происходят далеко в историю. С незапамятных времен властители боролись с коррупцией жесточайшими методами. В кресло, которое по приказу персидского царя </a:t>
            </a:r>
            <a:r>
              <a:rPr lang="ru-RU" sz="2700" dirty="0" err="1" smtClean="0"/>
              <a:t>Камбиза</a:t>
            </a:r>
            <a:r>
              <a:rPr lang="ru-RU" sz="2700" dirty="0" smtClean="0"/>
              <a:t> было обито кожей, снятой с уличенного в подкупе судьи, садился новый судья, который снова брал взятки.</a:t>
            </a:r>
            <a:endParaRPr lang="ru-RU" sz="4900" dirty="0"/>
          </a:p>
        </p:txBody>
      </p:sp>
      <p:pic>
        <p:nvPicPr>
          <p:cNvPr id="1026" name="Picture 2" descr="D:\Вера школа\vv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861048"/>
            <a:ext cx="6671548" cy="2556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предотвращения коррупции: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• формирование в обществе нетерпимости к коррупционному поведению;</a:t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dirty="0" err="1" smtClean="0"/>
              <a:t>антикоррупционная</a:t>
            </a:r>
            <a:r>
              <a:rPr lang="ru-RU" dirty="0" smtClean="0"/>
              <a:t> экспертиза правовых актов и их проектов;</a:t>
            </a:r>
            <a:br>
              <a:rPr lang="ru-RU" dirty="0" smtClean="0"/>
            </a:br>
            <a:r>
              <a:rPr lang="ru-RU" dirty="0" smtClean="0"/>
              <a:t>• предъявление в установленном законом порядке квалификационных требований к гражданам, претендующим на замещение государственных или муниципальных должностей и должностей государственной или муниципальной службы, а также проверка в установленном порядке сведений, представляемых указанными гражданами;</a:t>
            </a:r>
            <a:br>
              <a:rPr lang="ru-RU" dirty="0" smtClean="0"/>
            </a:br>
            <a:r>
              <a:rPr lang="ru-RU" dirty="0" smtClean="0"/>
              <a:t>• развитие институтов общественного и парламентского контроля за соблюдением законодательства Российской Федерации о противодействии коррупции.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https://iz.ru/1144085/2021-03-30/vziatki-sostavili-polovinu-vyiavlennoi-v-rf-korruptcii-v-ianvare-i-fevrale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Число коррупционных преступлений в январе-феврале </a:t>
            </a:r>
            <a:r>
              <a:rPr lang="ru-RU" dirty="0" smtClean="0"/>
              <a:t>2021 года </a:t>
            </a:r>
            <a:r>
              <a:rPr lang="ru-RU" dirty="0"/>
              <a:t>увеличилось на 11,8% по сравнению с показателем аналогичного периода прошлого года, почти половина из них связана со взяточничеством. Об этом сообщается </a:t>
            </a:r>
            <a:r>
              <a:rPr lang="ru-RU" dirty="0">
                <a:hlinkClick r:id="rId2"/>
              </a:rPr>
              <a:t>на портале</a:t>
            </a:r>
            <a:r>
              <a:rPr lang="ru-RU" dirty="0"/>
              <a:t> правовой статистики Генпрокуратуры России.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194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Этапы  развития коррупционной преступности в России:   </vt:lpstr>
      <vt:lpstr>Коррупция является универсальной проблемой не только в России, но и во всем мире. Корни коррупции происходят далеко в историю. С незапамятных времен властители боролись с коррупцией жесточайшими методами. В кресло, которое по приказу персидского царя Камбиза было обито кожей, снятой с уличенного в подкупе судьи, садился новый судья, который снова брал взятки.</vt:lpstr>
      <vt:lpstr>методы предотвращения коррупции:</vt:lpstr>
      <vt:lpstr>https://iz.ru/1144085/2021-03-30/vziatki-sostavili-polovinu-vyiavlennoi-v-rf-korruptcii-v-ianvare-i-fevrale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2021-09-07T07:42:27Z</dcterms:created>
  <dcterms:modified xsi:type="dcterms:W3CDTF">2021-09-07T08:25:28Z</dcterms:modified>
</cp:coreProperties>
</file>